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7708900" cy="10839450"/>
  <p:notesSz cx="7708900" cy="1083945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3294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40100" cy="5413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367213" y="0"/>
            <a:ext cx="3340100" cy="5413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A870F3-B4F1-0A4B-83D9-D75CC28CDE5F}" type="datetimeFigureOut">
              <a:rPr lang="de-DE" smtClean="0"/>
              <a:t>25.02.2021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408238" y="812800"/>
            <a:ext cx="2892425" cy="40655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71525" y="5148263"/>
            <a:ext cx="6165850" cy="48783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10294938"/>
            <a:ext cx="3340100" cy="542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367213" y="10294938"/>
            <a:ext cx="3340100" cy="542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BB700-3C56-9A48-BAC4-A5549D00EB8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389993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78167" y="3360229"/>
            <a:ext cx="6552565" cy="22762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56335" y="6070092"/>
            <a:ext cx="5396230" cy="27098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2/25/2021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2/25/2021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85445" y="2493073"/>
            <a:ext cx="3353371" cy="71540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970083" y="2493073"/>
            <a:ext cx="3353371" cy="71540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2/25/2021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2/25/2021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2/25/2021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5445" y="433578"/>
            <a:ext cx="6938010" cy="17343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5445" y="2493073"/>
            <a:ext cx="6938010" cy="71540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21026" y="10080689"/>
            <a:ext cx="2466848" cy="5419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5445" y="10080689"/>
            <a:ext cx="1773047" cy="5419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2/25/2021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550408" y="10080689"/>
            <a:ext cx="1773047" cy="5419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Spiralblock-A4-hoch_kariert_Vorlag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08900" cy="10833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3188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 descr="Spiralblock-A4-hoch_kariert_Vorlag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08900" cy="10833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85385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Office Theme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Spiralblock-A4-hoch_Vorlage.indd</dc:title>
  <dc:creator>setup</dc:creator>
  <cp:lastModifiedBy>Aleksandar Bejic | druck.at</cp:lastModifiedBy>
  <cp:revision>2</cp:revision>
  <dcterms:created xsi:type="dcterms:W3CDTF">2015-01-16T09:25:03Z</dcterms:created>
  <dcterms:modified xsi:type="dcterms:W3CDTF">2021-02-25T13:22:24Z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2014-06-30T00:00:00Z</vt:filetime>
  </property>
  <property fmtid="{D5CDD505-2E9C-101B-9397-08002B2CF9AE}" pid="3" name="LastSaved">
    <vt:filetime>2015-01-16T00:00:00Z</vt:filetime>
  </property>
</Properties>
</file>